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116026be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116026be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116026be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116026be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116026be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116026be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116026be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116026be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1116026be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1116026be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116026be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1116026be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116026be8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116026be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Разработка 2D игр. Python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Создание класса Block</a:t>
            </a:r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Создание класса Block схоже с созданием предыдущих </a:t>
            </a:r>
            <a:r>
              <a:rPr lang="ru"/>
              <a:t>объектов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28501" cy="43284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Доработка метода update()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01" cy="3222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6325" y="3222401"/>
            <a:ext cx="4847673" cy="187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Добавление </a:t>
            </a:r>
            <a:r>
              <a:rPr lang="ru"/>
              <a:t>объектов</a:t>
            </a:r>
            <a:r>
              <a:rPr lang="ru"/>
              <a:t> в метод __init__ у класса Game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1999" cy="3025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62652"/>
            <a:ext cx="9143999" cy="2080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49410"/>
            <a:ext cx="7842267" cy="1813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500" y="0"/>
            <a:ext cx="4528501" cy="3286542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310700" cy="25602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125" y="3286550"/>
            <a:ext cx="8782874" cy="185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0" y="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Подключение звуков</a:t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4777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0"/>
            <a:ext cx="6476999" cy="252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1550" y="2829925"/>
            <a:ext cx="3322445" cy="231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